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0507C-EC33-4640-7044-1933E001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9720562-0E8E-8A76-B13D-153728B5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12A-D595-4217-8F8D-EB3AC7166F80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7A9733-A978-E64C-FAF5-8D6DFDB5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E08688-F91F-6666-1AF7-1C0E04E4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376E-58DB-4C84-B2CA-F4F10F645B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50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61B3ADC-E7E1-744B-B608-B8845E1A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562C55-2F52-EED0-7017-5F20EBD64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C26190-1318-2563-1838-F83B1C291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C012A-D595-4217-8F8D-EB3AC7166F80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81ED0D-8978-F76B-7249-2F750D2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5C415F-DF50-CA3C-2873-0413238E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376E-58DB-4C84-B2CA-F4F10F645B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1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45567FF-4EED-95BF-0541-B00FE5C0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239F12B-F0FB-86FD-9432-FC7E078286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5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E280E9D-F2CC-F865-1B83-A3E0E734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43D4D4-3E8D-2E6A-B4A9-54C12FD60B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4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D24C8E4-5D05-ADD8-729A-F01600E2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B507C0-8222-6619-16A8-8D9501E626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7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104EDDA-5AD1-90A3-C903-27561216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3BA84ED-85BB-A21A-2BB1-FE1A3AAD55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36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C87C86F-4AC0-EE26-CF8D-64ECB5C0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BF4FBF-E4C7-9275-3390-5F070241BF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75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FE838EA-8CFA-234C-3672-17D5853A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69F033-1EE6-7EA4-D445-477EB78BDB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0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936818C-A261-820A-EA24-14AF2880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46CA74A-EF80-AA96-293B-5672A77538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83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4DA169-E5DA-DD63-9C86-FA53F7B0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2B0B61D-E32F-A598-B884-63A22F24CA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1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3368AAA-5C4A-3EB2-55BC-F1B82A46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EC108E-0F3E-54CC-5998-4CD510D9B1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64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7531A78-EC79-344E-7D8F-625B7537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C6C7A1-E0B8-A05E-DEEE-8DA7B1FDE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7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72AB441-33A8-1148-F721-FF7BB2F6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A58D29-3984-7760-3418-3C7A64234A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6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CA29257-0605-899F-E94F-ACC36684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D71C0D-F3E0-A8DA-849F-08D9285F27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3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49D9471-E515-CDDD-E693-72FF22D9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5AED11E-2477-E982-3527-6F729D86CF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5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EEBEA7C-7FE0-65FC-B8E5-BE776B85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2F5FF6-E88D-5ACB-23D2-47AFDDB903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9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004D89-E371-8A66-DB37-E0ED02C0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A0BB50-2717-5AD8-330F-E8FD4EFCE8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4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E3484EB-609C-F456-265E-B89F8713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66A8BD-6F8F-14BC-BB7C-77F63BEDD1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2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279944D-9693-7CCE-83F1-0A4031F8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3ADB16-9896-C6ED-7C0C-601874F88D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1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DF6EA93-F0E9-B2D2-17DA-B5992C5D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DECB8F-0AF2-F975-62F9-236108C9DF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13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2024-06-25T09:44:15Z</dcterms:created>
  <dcterms:modified xsi:type="dcterms:W3CDTF">2024-06-25T09:44:15Z</dcterms:modified>
</cp:coreProperties>
</file>